
<file path=[Content_Types].xml><?xml version="1.0" encoding="utf-8"?>
<Types xmlns="http://schemas.openxmlformats.org/package/2006/content-types">
  <Default Extension="emf" ContentType="image/x-em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98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6" r:id="rId24"/>
    <p:sldId id="331" r:id="rId25"/>
    <p:sldId id="337" r:id="rId26"/>
    <p:sldId id="278" r:id="rId27"/>
  </p:sldIdLst>
  <p:sldSz cx="12192000" cy="6858000"/>
  <p:notesSz cx="7559675" cy="10691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C5C"/>
    <a:srgbClr val="A2C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6" autoAdjust="0"/>
    <p:restoredTop sz="94660"/>
  </p:normalViewPr>
  <p:slideViewPr>
    <p:cSldViewPr snapToGrid="0">
      <p:cViewPr varScale="1">
        <p:scale>
          <a:sx n="84" d="100"/>
          <a:sy n="84" d="100"/>
        </p:scale>
        <p:origin x="91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1">
                <a:solidFill>
                  <a:srgbClr val="000000"/>
                </a:solidFill>
                <a:latin typeface="Calibri Light"/>
              </a:rPr>
              <a:t>Kliknite da biste uredili stil naslova matrice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>
                <a:solidFill>
                  <a:srgbClr val="000000"/>
                </a:solidFill>
                <a:latin typeface="Calibri"/>
              </a:rPr>
              <a:t>Uredite stilove teksta matrice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400" b="0" strike="noStrike" spc="-1">
                <a:solidFill>
                  <a:srgbClr val="000000"/>
                </a:solidFill>
                <a:latin typeface="Calibri"/>
              </a:rPr>
              <a:t>Druga razina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000" b="0" strike="noStrike" spc="-1">
                <a:solidFill>
                  <a:srgbClr val="000000"/>
                </a:solidFill>
                <a:latin typeface="Calibri"/>
              </a:rPr>
              <a:t>Treća razina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Četvrta razina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Peta razina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0891962-0CDF-4281-9228-53DDE2E79799}" type="datetime">
              <a:rPr lang="hr-HR" sz="1200" b="0" strike="noStrike" spc="-1">
                <a:solidFill>
                  <a:srgbClr val="8B8B8B"/>
                </a:solidFill>
                <a:latin typeface="Calibri"/>
              </a:rPr>
              <a:t>22.2.2023.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51D1922-99F5-444D-8485-1B172900DAE0}" type="slidenum">
              <a:rPr lang="hr-H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85156e51-6b6f-472d-b8a0-c2ad075ff87c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hyperlink" Target="https://www.e-sfera.hr/dodatni-digitalni-sadrzaji/85156e51-6b6f-472d-b8a0-c2ad075ff87c/assets/audio/25_l15___celebrities_and_their_hobbies.mp3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2"/>
          <p:cNvSpPr/>
          <p:nvPr/>
        </p:nvSpPr>
        <p:spPr>
          <a:xfrm flipV="1">
            <a:off x="0" y="-720"/>
            <a:ext cx="7539480" cy="6857640"/>
          </a:xfrm>
          <a:custGeom>
            <a:avLst/>
            <a:gdLst/>
            <a:ahLst/>
            <a:cxnLst/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6" name="Content Placeholder 3"/>
          <p:cNvPicPr/>
          <p:nvPr/>
        </p:nvPicPr>
        <p:blipFill>
          <a:blip r:embed="rId2"/>
          <a:stretch/>
        </p:blipFill>
        <p:spPr>
          <a:xfrm>
            <a:off x="7979040" y="394560"/>
            <a:ext cx="3936240" cy="737640"/>
          </a:xfrm>
          <a:prstGeom prst="rect">
            <a:avLst/>
          </a:prstGeom>
          <a:ln w="0">
            <a:noFill/>
          </a:ln>
        </p:spPr>
      </p:pic>
      <p:sp>
        <p:nvSpPr>
          <p:cNvPr id="87" name="CustomShape 5"/>
          <p:cNvSpPr/>
          <p:nvPr/>
        </p:nvSpPr>
        <p:spPr>
          <a:xfrm>
            <a:off x="0" y="2096280"/>
            <a:ext cx="59673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strike="noStrike" spc="-1" dirty="0">
                <a:latin typeface="Calibri"/>
              </a:rPr>
              <a:t>     </a:t>
            </a:r>
            <a:endParaRPr lang="hr-HR" sz="1800" b="0" strike="noStrike" spc="-1" dirty="0">
              <a:latin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3"/>
          <a:stretch/>
        </p:blipFill>
        <p:spPr>
          <a:xfrm>
            <a:off x="7946640" y="1417320"/>
            <a:ext cx="4012560" cy="5155200"/>
          </a:xfrm>
          <a:prstGeom prst="rect">
            <a:avLst/>
          </a:prstGeom>
          <a:ln w="0">
            <a:noFill/>
          </a:ln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303F105-106E-98B3-E704-82953E546AEE}"/>
              </a:ext>
            </a:extLst>
          </p:cNvPr>
          <p:cNvSpPr txBox="1"/>
          <p:nvPr/>
        </p:nvSpPr>
        <p:spPr>
          <a:xfrm>
            <a:off x="357809" y="288235"/>
            <a:ext cx="541682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3600" spc="-1" dirty="0" err="1">
                <a:latin typeface="Calibri"/>
              </a:rPr>
              <a:t>Unit</a:t>
            </a:r>
            <a:r>
              <a:rPr lang="hr-HR" sz="3600" spc="-1" dirty="0">
                <a:latin typeface="Calibri"/>
              </a:rPr>
              <a:t> 5: </a:t>
            </a:r>
            <a:r>
              <a:rPr lang="hr-HR" sz="3600" spc="-1" dirty="0" err="1">
                <a:latin typeface="Calibri"/>
              </a:rPr>
              <a:t>Lesson</a:t>
            </a:r>
            <a:r>
              <a:rPr lang="hr-HR" sz="3600" spc="-1" dirty="0">
                <a:latin typeface="Calibri"/>
              </a:rPr>
              <a:t> 15</a:t>
            </a:r>
          </a:p>
          <a:p>
            <a:pPr>
              <a:lnSpc>
                <a:spcPct val="90000"/>
              </a:lnSpc>
            </a:pPr>
            <a:endParaRPr lang="hr-HR" sz="3600" spc="-1" dirty="0"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hr-HR" sz="3600" spc="-1" dirty="0" err="1">
                <a:latin typeface="Calibri"/>
              </a:rPr>
              <a:t>The</a:t>
            </a:r>
            <a:r>
              <a:rPr lang="hr-HR" sz="3600" spc="-1" dirty="0">
                <a:latin typeface="Calibri"/>
              </a:rPr>
              <a:t> weekend, </a:t>
            </a:r>
            <a:r>
              <a:rPr lang="hr-HR" sz="3600" spc="-1" dirty="0" err="1">
                <a:latin typeface="Calibri"/>
              </a:rPr>
              <a:t>finally</a:t>
            </a:r>
            <a:endParaRPr lang="en-US" sz="3600" spc="-1" dirty="0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624F3B5-DE3D-FB59-F903-7187C2D4E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6402"/>
            <a:ext cx="12192000" cy="5025195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D74BFBC-6CD4-600D-9A73-5CF8FF86478F}"/>
              </a:ext>
            </a:extLst>
          </p:cNvPr>
          <p:cNvSpPr txBox="1"/>
          <p:nvPr/>
        </p:nvSpPr>
        <p:spPr>
          <a:xfrm>
            <a:off x="3872747" y="2312893"/>
            <a:ext cx="7664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dirty="0">
                <a:solidFill>
                  <a:srgbClr val="FF0000"/>
                </a:solidFill>
              </a:rPr>
              <a:t>Lilly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7E6B8E9-76F8-9472-11D3-13E7BB94FD56}"/>
              </a:ext>
            </a:extLst>
          </p:cNvPr>
          <p:cNvSpPr txBox="1"/>
          <p:nvPr/>
        </p:nvSpPr>
        <p:spPr>
          <a:xfrm>
            <a:off x="3664321" y="2765246"/>
            <a:ext cx="9278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dirty="0" err="1">
                <a:solidFill>
                  <a:srgbClr val="FF0000"/>
                </a:solidFill>
              </a:rPr>
              <a:t>Zoey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323E813-EA8D-C64F-542E-4026C24C7029}"/>
              </a:ext>
            </a:extLst>
          </p:cNvPr>
          <p:cNvSpPr txBox="1"/>
          <p:nvPr/>
        </p:nvSpPr>
        <p:spPr>
          <a:xfrm>
            <a:off x="3682204" y="3297300"/>
            <a:ext cx="7664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dirty="0">
                <a:solidFill>
                  <a:srgbClr val="FF0000"/>
                </a:solidFill>
              </a:rPr>
              <a:t>Lilly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D718C24-6220-72BD-63A1-C0F66E1D5D29}"/>
              </a:ext>
            </a:extLst>
          </p:cNvPr>
          <p:cNvSpPr txBox="1"/>
          <p:nvPr/>
        </p:nvSpPr>
        <p:spPr>
          <a:xfrm>
            <a:off x="3682204" y="3791657"/>
            <a:ext cx="9278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dirty="0">
                <a:solidFill>
                  <a:srgbClr val="FF0000"/>
                </a:solidFill>
              </a:rPr>
              <a:t>Finn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9D9693DF-EDE1-2602-9C88-E12BBFAB2840}"/>
              </a:ext>
            </a:extLst>
          </p:cNvPr>
          <p:cNvSpPr txBox="1"/>
          <p:nvPr/>
        </p:nvSpPr>
        <p:spPr>
          <a:xfrm>
            <a:off x="3473780" y="4290253"/>
            <a:ext cx="11833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dirty="0" err="1">
                <a:solidFill>
                  <a:srgbClr val="FF0000"/>
                </a:solidFill>
              </a:rPr>
              <a:t>Collin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EC75A7F-710D-DD88-E8C8-22F521EE3111}"/>
              </a:ext>
            </a:extLst>
          </p:cNvPr>
          <p:cNvSpPr txBox="1"/>
          <p:nvPr/>
        </p:nvSpPr>
        <p:spPr>
          <a:xfrm>
            <a:off x="3536577" y="4824221"/>
            <a:ext cx="11833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dirty="0" err="1">
                <a:solidFill>
                  <a:srgbClr val="FF0000"/>
                </a:solidFill>
              </a:rPr>
              <a:t>Collin</a:t>
            </a:r>
            <a:endParaRPr lang="hr-HR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D43082C-A15F-2ED8-E9DA-17DAD7A86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29" y="0"/>
            <a:ext cx="9149541" cy="80247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AF0D73A-C724-6D8D-E7FB-48B4170D8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92" y="644654"/>
            <a:ext cx="10408617" cy="60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27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3545194-32A1-E7A6-38FF-F7BCC81E1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2" y="1247470"/>
            <a:ext cx="12155596" cy="436305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692D7A8-B9BD-D8CC-A80D-1E330EE9915D}"/>
              </a:ext>
            </a:extLst>
          </p:cNvPr>
          <p:cNvSpPr txBox="1"/>
          <p:nvPr/>
        </p:nvSpPr>
        <p:spPr>
          <a:xfrm>
            <a:off x="7793142" y="3279034"/>
            <a:ext cx="28281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err="1">
                <a:solidFill>
                  <a:srgbClr val="FF0000"/>
                </a:solidFill>
              </a:rPr>
              <a:t>clean</a:t>
            </a:r>
            <a:r>
              <a:rPr lang="hr-HR" sz="2200" dirty="0">
                <a:solidFill>
                  <a:srgbClr val="FF0000"/>
                </a:solidFill>
              </a:rPr>
              <a:t> </a:t>
            </a:r>
            <a:r>
              <a:rPr lang="hr-HR" sz="2200" dirty="0" err="1">
                <a:solidFill>
                  <a:srgbClr val="FF0000"/>
                </a:solidFill>
              </a:rPr>
              <a:t>her</a:t>
            </a:r>
            <a:r>
              <a:rPr lang="hr-HR" sz="2200" dirty="0">
                <a:solidFill>
                  <a:srgbClr val="FF0000"/>
                </a:solidFill>
              </a:rPr>
              <a:t> room.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78BE6A7F-EEBD-DC75-2680-FCFBB803F36E}"/>
              </a:ext>
            </a:extLst>
          </p:cNvPr>
          <p:cNvSpPr txBox="1"/>
          <p:nvPr/>
        </p:nvSpPr>
        <p:spPr>
          <a:xfrm>
            <a:off x="10062982" y="3771477"/>
            <a:ext cx="28281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err="1">
                <a:solidFill>
                  <a:srgbClr val="FF0000"/>
                </a:solidFill>
              </a:rPr>
              <a:t>ride</a:t>
            </a:r>
            <a:r>
              <a:rPr lang="hr-HR" sz="2200" dirty="0">
                <a:solidFill>
                  <a:srgbClr val="FF0000"/>
                </a:solidFill>
              </a:rPr>
              <a:t> </a:t>
            </a:r>
            <a:r>
              <a:rPr lang="hr-HR" sz="2200" dirty="0" err="1">
                <a:solidFill>
                  <a:srgbClr val="FF0000"/>
                </a:solidFill>
              </a:rPr>
              <a:t>their</a:t>
            </a:r>
            <a:r>
              <a:rPr lang="hr-HR" sz="2200" dirty="0">
                <a:solidFill>
                  <a:srgbClr val="FF0000"/>
                </a:solidFill>
              </a:rPr>
              <a:t> </a:t>
            </a:r>
            <a:r>
              <a:rPr lang="hr-HR" sz="2200" dirty="0" err="1">
                <a:solidFill>
                  <a:srgbClr val="FF0000"/>
                </a:solidFill>
              </a:rPr>
              <a:t>bikes</a:t>
            </a:r>
            <a:r>
              <a:rPr lang="hr-HR" sz="2200" dirty="0">
                <a:solidFill>
                  <a:srgbClr val="86AC5C"/>
                </a:solidFill>
              </a:rPr>
              <a:t>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ACA6461-937B-40BD-A580-88B8A635CACB}"/>
              </a:ext>
            </a:extLst>
          </p:cNvPr>
          <p:cNvSpPr txBox="1"/>
          <p:nvPr/>
        </p:nvSpPr>
        <p:spPr>
          <a:xfrm>
            <a:off x="8000293" y="4258193"/>
            <a:ext cx="3574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err="1">
                <a:solidFill>
                  <a:srgbClr val="FF0000"/>
                </a:solidFill>
              </a:rPr>
              <a:t>study</a:t>
            </a:r>
            <a:r>
              <a:rPr lang="hr-HR" sz="2200" dirty="0">
                <a:solidFill>
                  <a:srgbClr val="FF0000"/>
                </a:solidFill>
              </a:rPr>
              <a:t> </a:t>
            </a:r>
            <a:r>
              <a:rPr lang="hr-HR" sz="2200" dirty="0" err="1">
                <a:solidFill>
                  <a:srgbClr val="FF0000"/>
                </a:solidFill>
              </a:rPr>
              <a:t>all</a:t>
            </a:r>
            <a:r>
              <a:rPr lang="hr-HR" sz="2200" dirty="0">
                <a:solidFill>
                  <a:srgbClr val="FF0000"/>
                </a:solidFill>
              </a:rPr>
              <a:t> weekend</a:t>
            </a:r>
            <a:r>
              <a:rPr lang="hr-HR" sz="2200" dirty="0">
                <a:solidFill>
                  <a:srgbClr val="86AC5C"/>
                </a:solidFill>
              </a:rPr>
              <a:t>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56F1352-BAD8-A02D-C68C-F665427F3F8A}"/>
              </a:ext>
            </a:extLst>
          </p:cNvPr>
          <p:cNvSpPr txBox="1"/>
          <p:nvPr/>
        </p:nvSpPr>
        <p:spPr>
          <a:xfrm>
            <a:off x="9805538" y="4765084"/>
            <a:ext cx="2386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err="1">
                <a:solidFill>
                  <a:srgbClr val="FF0000"/>
                </a:solidFill>
              </a:rPr>
              <a:t>go</a:t>
            </a:r>
            <a:r>
              <a:rPr lang="hr-HR" sz="2200" dirty="0">
                <a:solidFill>
                  <a:srgbClr val="FF0000"/>
                </a:solidFill>
              </a:rPr>
              <a:t> to </a:t>
            </a:r>
            <a:r>
              <a:rPr lang="hr-HR" sz="2200" dirty="0" err="1">
                <a:solidFill>
                  <a:srgbClr val="FF0000"/>
                </a:solidFill>
              </a:rPr>
              <a:t>the</a:t>
            </a:r>
            <a:r>
              <a:rPr lang="hr-HR" sz="2200" dirty="0">
                <a:solidFill>
                  <a:srgbClr val="FF0000"/>
                </a:solidFill>
              </a:rPr>
              <a:t> </a:t>
            </a:r>
            <a:r>
              <a:rPr lang="hr-HR" sz="2200" dirty="0" err="1">
                <a:solidFill>
                  <a:srgbClr val="FF0000"/>
                </a:solidFill>
              </a:rPr>
              <a:t>ice</a:t>
            </a:r>
            <a:r>
              <a:rPr lang="hr-HR" sz="2200" dirty="0">
                <a:solidFill>
                  <a:srgbClr val="FF0000"/>
                </a:solidFill>
              </a:rPr>
              <a:t> </a:t>
            </a:r>
            <a:r>
              <a:rPr lang="hr-HR" sz="2200" dirty="0" err="1">
                <a:solidFill>
                  <a:srgbClr val="FF0000"/>
                </a:solidFill>
              </a:rPr>
              <a:t>hockey</a:t>
            </a:r>
            <a:r>
              <a:rPr lang="hr-HR" sz="2200" dirty="0">
                <a:solidFill>
                  <a:srgbClr val="FF0000"/>
                </a:solidFill>
              </a:rPr>
              <a:t> </a:t>
            </a:r>
            <a:r>
              <a:rPr lang="hr-HR" sz="2200" dirty="0" err="1">
                <a:solidFill>
                  <a:srgbClr val="FF0000"/>
                </a:solidFill>
              </a:rPr>
              <a:t>match</a:t>
            </a:r>
            <a:endParaRPr lang="hr-HR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1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3CA9D6E-9640-562A-B562-C5AA016FD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-78793"/>
            <a:ext cx="12266374" cy="444102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75827FB-3829-D322-3559-9969F85E0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180" y="4362234"/>
            <a:ext cx="5038530" cy="223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82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3E3DEB8-8228-95DF-E02D-F0990D387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190"/>
            <a:ext cx="12192000" cy="32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13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52AB5DE-7851-9114-DC53-3876E3317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93959"/>
            <a:ext cx="12184175" cy="663032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F63EAAA-C6A3-03E5-BEAF-9E903D60EBC8}"/>
              </a:ext>
            </a:extLst>
          </p:cNvPr>
          <p:cNvSpPr txBox="1"/>
          <p:nvPr/>
        </p:nvSpPr>
        <p:spPr>
          <a:xfrm>
            <a:off x="133004" y="349135"/>
            <a:ext cx="305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/>
              <a:t>Workbook</a:t>
            </a:r>
            <a:r>
              <a:rPr lang="hr-HR" sz="2400" b="1" dirty="0"/>
              <a:t>, </a:t>
            </a:r>
            <a:r>
              <a:rPr lang="hr-HR" sz="2400" b="1" dirty="0" err="1"/>
              <a:t>page</a:t>
            </a:r>
            <a:r>
              <a:rPr lang="hr-HR" sz="2400" b="1" dirty="0"/>
              <a:t> 66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B8BD13DE-3DEF-D960-05AD-B30AC81975EB}"/>
              </a:ext>
            </a:extLst>
          </p:cNvPr>
          <p:cNvSpPr txBox="1"/>
          <p:nvPr/>
        </p:nvSpPr>
        <p:spPr>
          <a:xfrm>
            <a:off x="9473896" y="4054809"/>
            <a:ext cx="282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86AC5C"/>
                </a:solidFill>
              </a:rPr>
              <a:t>reading</a:t>
            </a:r>
            <a:r>
              <a:rPr lang="hr-HR" sz="2400" i="1" dirty="0">
                <a:solidFill>
                  <a:srgbClr val="86AC5C"/>
                </a:solidFill>
              </a:rPr>
              <a:t> </a:t>
            </a:r>
            <a:r>
              <a:rPr lang="hr-HR" sz="2400" i="1" dirty="0" err="1">
                <a:solidFill>
                  <a:srgbClr val="86AC5C"/>
                </a:solidFill>
              </a:rPr>
              <a:t>cartoons</a:t>
            </a:r>
            <a:endParaRPr lang="hr-HR" sz="2400" i="1" dirty="0">
              <a:solidFill>
                <a:srgbClr val="86AC5C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1A89999-210C-B5DE-4B0E-584998D3A0A6}"/>
              </a:ext>
            </a:extLst>
          </p:cNvPr>
          <p:cNvSpPr txBox="1"/>
          <p:nvPr/>
        </p:nvSpPr>
        <p:spPr>
          <a:xfrm>
            <a:off x="8587410" y="4556230"/>
            <a:ext cx="382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86AC5C"/>
                </a:solidFill>
              </a:rPr>
              <a:t>playing</a:t>
            </a:r>
            <a:r>
              <a:rPr lang="hr-HR" sz="2400" i="1" dirty="0">
                <a:solidFill>
                  <a:srgbClr val="86AC5C"/>
                </a:solidFill>
              </a:rPr>
              <a:t> </a:t>
            </a:r>
            <a:r>
              <a:rPr lang="hr-HR" sz="2400" i="1" dirty="0" err="1">
                <a:solidFill>
                  <a:srgbClr val="86AC5C"/>
                </a:solidFill>
              </a:rPr>
              <a:t>computer</a:t>
            </a:r>
            <a:r>
              <a:rPr lang="hr-HR" sz="2400" i="1" dirty="0">
                <a:solidFill>
                  <a:srgbClr val="86AC5C"/>
                </a:solidFill>
              </a:rPr>
              <a:t> </a:t>
            </a:r>
            <a:r>
              <a:rPr lang="hr-HR" sz="2400" i="1" dirty="0" err="1">
                <a:solidFill>
                  <a:srgbClr val="86AC5C"/>
                </a:solidFill>
              </a:rPr>
              <a:t>games</a:t>
            </a:r>
            <a:endParaRPr lang="hr-HR" sz="2400" i="1" dirty="0">
              <a:solidFill>
                <a:srgbClr val="86AC5C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619017C-4933-52D3-A867-60DB04BF7DC2}"/>
              </a:ext>
            </a:extLst>
          </p:cNvPr>
          <p:cNvSpPr txBox="1"/>
          <p:nvPr/>
        </p:nvSpPr>
        <p:spPr>
          <a:xfrm>
            <a:off x="9586540" y="5077529"/>
            <a:ext cx="282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86AC5C"/>
                </a:solidFill>
              </a:rPr>
              <a:t>playing</a:t>
            </a:r>
            <a:r>
              <a:rPr lang="hr-HR" sz="2400" i="1" dirty="0">
                <a:solidFill>
                  <a:srgbClr val="86AC5C"/>
                </a:solidFill>
              </a:rPr>
              <a:t> music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C31E2B2-E934-A6BE-9A37-307A521536B1}"/>
              </a:ext>
            </a:extLst>
          </p:cNvPr>
          <p:cNvSpPr txBox="1"/>
          <p:nvPr/>
        </p:nvSpPr>
        <p:spPr>
          <a:xfrm>
            <a:off x="9941035" y="5588889"/>
            <a:ext cx="1349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86AC5C"/>
                </a:solidFill>
              </a:rPr>
              <a:t>chatting</a:t>
            </a:r>
            <a:endParaRPr lang="hr-HR" sz="2400" i="1" dirty="0">
              <a:solidFill>
                <a:srgbClr val="86AC5C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3446BD7-FFAF-342D-3933-04912908D820}"/>
              </a:ext>
            </a:extLst>
          </p:cNvPr>
          <p:cNvSpPr txBox="1"/>
          <p:nvPr/>
        </p:nvSpPr>
        <p:spPr>
          <a:xfrm>
            <a:off x="9273208" y="6080371"/>
            <a:ext cx="282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86AC5C"/>
                </a:solidFill>
              </a:rPr>
              <a:t>taking</a:t>
            </a:r>
            <a:r>
              <a:rPr lang="hr-HR" sz="2400" i="1" dirty="0">
                <a:solidFill>
                  <a:srgbClr val="86AC5C"/>
                </a:solidFill>
              </a:rPr>
              <a:t> </a:t>
            </a:r>
            <a:r>
              <a:rPr lang="hr-HR" sz="2400" i="1" dirty="0" err="1">
                <a:solidFill>
                  <a:srgbClr val="86AC5C"/>
                </a:solidFill>
              </a:rPr>
              <a:t>photographs</a:t>
            </a:r>
            <a:endParaRPr lang="hr-HR" sz="2400" i="1" dirty="0">
              <a:solidFill>
                <a:srgbClr val="86A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2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1F6626E-12CF-ACB5-D36E-F09CF1DD9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28" y="0"/>
            <a:ext cx="11084943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50F5724A-3B49-37B2-45D7-AB351BC9997A}"/>
              </a:ext>
            </a:extLst>
          </p:cNvPr>
          <p:cNvSpPr txBox="1"/>
          <p:nvPr/>
        </p:nvSpPr>
        <p:spPr>
          <a:xfrm>
            <a:off x="3321575" y="2120131"/>
            <a:ext cx="91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in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72F235E-FE0E-A48C-DB38-FDB9E6EBB16A}"/>
              </a:ext>
            </a:extLst>
          </p:cNvPr>
          <p:cNvSpPr txBox="1"/>
          <p:nvPr/>
        </p:nvSpPr>
        <p:spPr>
          <a:xfrm>
            <a:off x="2589392" y="2601674"/>
            <a:ext cx="91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of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5415FB7-CBAE-7ACE-B741-4666C92A7AE9}"/>
              </a:ext>
            </a:extLst>
          </p:cNvPr>
          <p:cNvSpPr txBox="1"/>
          <p:nvPr/>
        </p:nvSpPr>
        <p:spPr>
          <a:xfrm>
            <a:off x="2549636" y="3053400"/>
            <a:ext cx="91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with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AF63CFA-2E49-22DA-CF3B-F7DD43AB2FC7}"/>
              </a:ext>
            </a:extLst>
          </p:cNvPr>
          <p:cNvSpPr txBox="1"/>
          <p:nvPr/>
        </p:nvSpPr>
        <p:spPr>
          <a:xfrm>
            <a:off x="3750363" y="3956852"/>
            <a:ext cx="91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to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864004E3-B28A-905D-5EB8-66F68CD3E8D5}"/>
              </a:ext>
            </a:extLst>
          </p:cNvPr>
          <p:cNvSpPr txBox="1"/>
          <p:nvPr/>
        </p:nvSpPr>
        <p:spPr>
          <a:xfrm>
            <a:off x="2528347" y="4861170"/>
            <a:ext cx="91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of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ABA4936-C4AD-A963-3B9D-B327D18DE148}"/>
              </a:ext>
            </a:extLst>
          </p:cNvPr>
          <p:cNvSpPr txBox="1"/>
          <p:nvPr/>
        </p:nvSpPr>
        <p:spPr>
          <a:xfrm>
            <a:off x="2491905" y="5322835"/>
            <a:ext cx="91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with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EF3A9C4-5A8E-5B8D-2416-7364545B6751}"/>
              </a:ext>
            </a:extLst>
          </p:cNvPr>
          <p:cNvSpPr txBox="1"/>
          <p:nvPr/>
        </p:nvSpPr>
        <p:spPr>
          <a:xfrm>
            <a:off x="2682652" y="5784500"/>
            <a:ext cx="91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of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A881BA18-5F3A-1637-ACFA-8BCD05DE6C82}"/>
              </a:ext>
            </a:extLst>
          </p:cNvPr>
          <p:cNvSpPr txBox="1"/>
          <p:nvPr/>
        </p:nvSpPr>
        <p:spPr>
          <a:xfrm>
            <a:off x="3406302" y="6256970"/>
            <a:ext cx="91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for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E065C9-23D1-5F0E-744C-F14FFEED8921}"/>
              </a:ext>
            </a:extLst>
          </p:cNvPr>
          <p:cNvSpPr/>
          <p:nvPr/>
        </p:nvSpPr>
        <p:spPr>
          <a:xfrm>
            <a:off x="7497725" y="829441"/>
            <a:ext cx="914400" cy="414143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7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8AAC3B2-3F14-2AF9-5AC8-78412631F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29" y="-6993"/>
            <a:ext cx="11231542" cy="354379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D2E074A-C829-247C-5AA0-D0952B735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54" y="3429000"/>
            <a:ext cx="7725853" cy="339137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5486119-67A2-88E6-FD38-1BDA85F67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706" y="3020434"/>
            <a:ext cx="3959294" cy="298135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CAACF8-A628-FD83-96EE-3D6922D1C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146" y="6280361"/>
            <a:ext cx="7725853" cy="47240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8ED09298-07A2-2325-0775-96F25D413519}"/>
              </a:ext>
            </a:extLst>
          </p:cNvPr>
          <p:cNvSpPr txBox="1"/>
          <p:nvPr/>
        </p:nvSpPr>
        <p:spPr>
          <a:xfrm>
            <a:off x="3513784" y="1392414"/>
            <a:ext cx="211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telling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C7C4EBE-B46B-7902-7186-7464F1830015}"/>
              </a:ext>
            </a:extLst>
          </p:cNvPr>
          <p:cNvSpPr txBox="1"/>
          <p:nvPr/>
        </p:nvSpPr>
        <p:spPr>
          <a:xfrm>
            <a:off x="4847514" y="1823217"/>
            <a:ext cx="211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doing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F188C90-16FA-D0CC-2036-B0B670118AB5}"/>
              </a:ext>
            </a:extLst>
          </p:cNvPr>
          <p:cNvSpPr txBox="1"/>
          <p:nvPr/>
        </p:nvSpPr>
        <p:spPr>
          <a:xfrm>
            <a:off x="2553423" y="2789601"/>
            <a:ext cx="211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helping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07985F8-945B-ED20-EBB5-2EBD98FBB633}"/>
              </a:ext>
            </a:extLst>
          </p:cNvPr>
          <p:cNvSpPr txBox="1"/>
          <p:nvPr/>
        </p:nvSpPr>
        <p:spPr>
          <a:xfrm>
            <a:off x="3628968" y="3252871"/>
            <a:ext cx="211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giving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ED84ADA-9064-9C18-B890-F0FEFEA8AFB5}"/>
              </a:ext>
            </a:extLst>
          </p:cNvPr>
          <p:cNvSpPr txBox="1"/>
          <p:nvPr/>
        </p:nvSpPr>
        <p:spPr>
          <a:xfrm>
            <a:off x="2826443" y="4297738"/>
            <a:ext cx="211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wasting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72C568D-4355-8B06-EF6B-3ACE954B0ACA}"/>
              </a:ext>
            </a:extLst>
          </p:cNvPr>
          <p:cNvSpPr txBox="1"/>
          <p:nvPr/>
        </p:nvSpPr>
        <p:spPr>
          <a:xfrm>
            <a:off x="2735750" y="4716922"/>
            <a:ext cx="211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diving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7FA3D47-CDF2-8355-7203-4A3833355730}"/>
              </a:ext>
            </a:extLst>
          </p:cNvPr>
          <p:cNvSpPr txBox="1"/>
          <p:nvPr/>
        </p:nvSpPr>
        <p:spPr>
          <a:xfrm>
            <a:off x="3417811" y="5225399"/>
            <a:ext cx="211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19AE4376-AD9D-3220-7177-EDF18B38E742}"/>
              </a:ext>
            </a:extLst>
          </p:cNvPr>
          <p:cNvSpPr txBox="1"/>
          <p:nvPr/>
        </p:nvSpPr>
        <p:spPr>
          <a:xfrm>
            <a:off x="4269992" y="5751093"/>
            <a:ext cx="211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solving</a:t>
            </a:r>
            <a:endParaRPr lang="hr-HR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10" grpId="0"/>
      <p:bldP spid="11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C870662-8FC5-925A-FBB6-AB3C27DBC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62" y="764771"/>
            <a:ext cx="11425675" cy="5043201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B3252C66-DC68-AC79-A802-D92A826C9933}"/>
              </a:ext>
            </a:extLst>
          </p:cNvPr>
          <p:cNvSpPr/>
          <p:nvPr/>
        </p:nvSpPr>
        <p:spPr>
          <a:xfrm>
            <a:off x="2832652" y="2425148"/>
            <a:ext cx="1669774" cy="477078"/>
          </a:xfrm>
          <a:prstGeom prst="ellipse">
            <a:avLst/>
          </a:prstGeom>
          <a:noFill/>
          <a:ln>
            <a:solidFill>
              <a:srgbClr val="86A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E423ED33-DFA5-53A9-322D-14903FDEFECA}"/>
              </a:ext>
            </a:extLst>
          </p:cNvPr>
          <p:cNvSpPr/>
          <p:nvPr/>
        </p:nvSpPr>
        <p:spPr>
          <a:xfrm>
            <a:off x="1613452" y="2978258"/>
            <a:ext cx="1318591" cy="477078"/>
          </a:xfrm>
          <a:prstGeom prst="ellipse">
            <a:avLst/>
          </a:prstGeom>
          <a:noFill/>
          <a:ln>
            <a:solidFill>
              <a:srgbClr val="86A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47FF2897-AF15-A503-F5FC-59B16133D9DD}"/>
              </a:ext>
            </a:extLst>
          </p:cNvPr>
          <p:cNvSpPr/>
          <p:nvPr/>
        </p:nvSpPr>
        <p:spPr>
          <a:xfrm>
            <a:off x="1368287" y="4084815"/>
            <a:ext cx="1318591" cy="477078"/>
          </a:xfrm>
          <a:prstGeom prst="ellipse">
            <a:avLst/>
          </a:prstGeom>
          <a:noFill/>
          <a:ln>
            <a:solidFill>
              <a:srgbClr val="86A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66852EE4-B50F-87BD-226C-A8698719ECE0}"/>
              </a:ext>
            </a:extLst>
          </p:cNvPr>
          <p:cNvSpPr/>
          <p:nvPr/>
        </p:nvSpPr>
        <p:spPr>
          <a:xfrm>
            <a:off x="1338469" y="4707854"/>
            <a:ext cx="1318591" cy="477078"/>
          </a:xfrm>
          <a:prstGeom prst="ellipse">
            <a:avLst/>
          </a:prstGeom>
          <a:noFill/>
          <a:ln>
            <a:solidFill>
              <a:srgbClr val="86A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481F6662-0F99-2990-9406-860BE0AC190B}"/>
              </a:ext>
            </a:extLst>
          </p:cNvPr>
          <p:cNvSpPr/>
          <p:nvPr/>
        </p:nvSpPr>
        <p:spPr>
          <a:xfrm>
            <a:off x="2932043" y="5191745"/>
            <a:ext cx="1669774" cy="477078"/>
          </a:xfrm>
          <a:prstGeom prst="ellipse">
            <a:avLst/>
          </a:prstGeom>
          <a:noFill/>
          <a:ln>
            <a:solidFill>
              <a:srgbClr val="86A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145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4A33645-A549-0BFF-A5A2-074C8A1BE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82" y="0"/>
            <a:ext cx="10474036" cy="687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59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856A29C-5B5E-0F16-8D00-40B135CAF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915" y="0"/>
            <a:ext cx="6646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52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CF0F163-C939-8341-5CAC-F5147DA3E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50" y="1780945"/>
            <a:ext cx="10745700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35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E8F3F97-2800-0438-6B05-F45B7CEA5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30219" cy="488700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465BD4B-28E1-76D6-C208-8D3B1BCCF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494" y="466015"/>
            <a:ext cx="5258056" cy="29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22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07B330B-EF60-E533-AD4B-7BEAE3D23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98" y="0"/>
            <a:ext cx="10191404" cy="685800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CAB5023C-6A5B-1AD1-2E0A-2A67F52149B7}"/>
              </a:ext>
            </a:extLst>
          </p:cNvPr>
          <p:cNvSpPr txBox="1"/>
          <p:nvPr/>
        </p:nvSpPr>
        <p:spPr>
          <a:xfrm>
            <a:off x="1861574" y="1029129"/>
            <a:ext cx="45271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solidFill>
                  <a:srgbClr val="0070C0"/>
                </a:solidFill>
              </a:rPr>
              <a:t>Let’s go to Alice’s party.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0C6DAF8-1129-6CA2-3A9B-D4DA5CD5A07A}"/>
              </a:ext>
            </a:extLst>
          </p:cNvPr>
          <p:cNvSpPr txBox="1"/>
          <p:nvPr/>
        </p:nvSpPr>
        <p:spPr>
          <a:xfrm>
            <a:off x="1941791" y="1991657"/>
            <a:ext cx="45271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solidFill>
                  <a:srgbClr val="0070C0"/>
                </a:solidFill>
              </a:rPr>
              <a:t>We could go to the cinema.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E57FDEA-934F-5E99-74C4-4E9247604A78}"/>
              </a:ext>
            </a:extLst>
          </p:cNvPr>
          <p:cNvSpPr txBox="1"/>
          <p:nvPr/>
        </p:nvSpPr>
        <p:spPr>
          <a:xfrm>
            <a:off x="1861574" y="2951946"/>
            <a:ext cx="63199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solidFill>
                  <a:srgbClr val="0070C0"/>
                </a:solidFill>
              </a:rPr>
              <a:t>Why don’t we go to a burger place?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69E52E81-EE43-AD14-303A-CCC6FC463D7D}"/>
              </a:ext>
            </a:extLst>
          </p:cNvPr>
          <p:cNvSpPr txBox="1"/>
          <p:nvPr/>
        </p:nvSpPr>
        <p:spPr>
          <a:xfrm>
            <a:off x="1941791" y="3868585"/>
            <a:ext cx="63199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solidFill>
                  <a:srgbClr val="0070C0"/>
                </a:solidFill>
              </a:rPr>
              <a:t>Shall we go skating then?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0863441-ADE3-E74E-BC26-9780A8D534BC}"/>
              </a:ext>
            </a:extLst>
          </p:cNvPr>
          <p:cNvSpPr txBox="1"/>
          <p:nvPr/>
        </p:nvSpPr>
        <p:spPr>
          <a:xfrm>
            <a:off x="1861574" y="4795017"/>
            <a:ext cx="63199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solidFill>
                  <a:srgbClr val="0070C0"/>
                </a:solidFill>
              </a:rPr>
              <a:t>How about staying at home?.</a:t>
            </a:r>
          </a:p>
        </p:txBody>
      </p:sp>
    </p:spTree>
    <p:extLst>
      <p:ext uri="{BB962C8B-B14F-4D97-AF65-F5344CB8AC3E}">
        <p14:creationId xmlns:p14="http://schemas.microsoft.com/office/powerpoint/2010/main" val="22919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1C4E701-7417-983E-7152-B7CA62DB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48698" cy="475056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3650CFE-E4EA-5E46-DEB5-1D64B6EAE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093" y="2726575"/>
            <a:ext cx="6914702" cy="4131425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80146666-3528-492E-E7CC-546AC6D9A8ED}"/>
              </a:ext>
            </a:extLst>
          </p:cNvPr>
          <p:cNvSpPr txBox="1"/>
          <p:nvPr/>
        </p:nvSpPr>
        <p:spPr>
          <a:xfrm>
            <a:off x="8138702" y="3531699"/>
            <a:ext cx="29630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solidFill>
                  <a:srgbClr val="86AC5C"/>
                </a:solidFill>
              </a:rPr>
              <a:t>play tennis  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5F60FDC-C712-D56A-DA49-2D0E08DCA10B}"/>
              </a:ext>
            </a:extLst>
          </p:cNvPr>
          <p:cNvSpPr txBox="1"/>
          <p:nvPr/>
        </p:nvSpPr>
        <p:spPr>
          <a:xfrm>
            <a:off x="8138701" y="4177395"/>
            <a:ext cx="29630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solidFill>
                  <a:srgbClr val="86AC5C"/>
                </a:solidFill>
              </a:rPr>
              <a:t>go fishing.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76E0150-3703-455C-05E2-7ABACBF2C753}"/>
              </a:ext>
            </a:extLst>
          </p:cNvPr>
          <p:cNvSpPr txBox="1"/>
          <p:nvPr/>
        </p:nvSpPr>
        <p:spPr>
          <a:xfrm>
            <a:off x="6221670" y="4858056"/>
            <a:ext cx="54850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solidFill>
                  <a:srgbClr val="86AC5C"/>
                </a:solidFill>
              </a:rPr>
              <a:t>is going to go swimming..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7E3F8BB-DD33-97CB-0FC2-99FC76EF3F1C}"/>
              </a:ext>
            </a:extLst>
          </p:cNvPr>
          <p:cNvSpPr txBox="1"/>
          <p:nvPr/>
        </p:nvSpPr>
        <p:spPr>
          <a:xfrm>
            <a:off x="5616734" y="5507701"/>
            <a:ext cx="54850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solidFill>
                  <a:srgbClr val="86AC5C"/>
                </a:solidFill>
              </a:rPr>
              <a:t>She is going to read a book.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469A5BD-25C3-B312-4BE2-9BEE933529DF}"/>
              </a:ext>
            </a:extLst>
          </p:cNvPr>
          <p:cNvSpPr txBox="1"/>
          <p:nvPr/>
        </p:nvSpPr>
        <p:spPr>
          <a:xfrm>
            <a:off x="5616734" y="6150573"/>
            <a:ext cx="54850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solidFill>
                  <a:srgbClr val="86AC5C"/>
                </a:solidFill>
              </a:rPr>
              <a:t>She is going to go hiking.</a:t>
            </a:r>
          </a:p>
        </p:txBody>
      </p:sp>
    </p:spTree>
    <p:extLst>
      <p:ext uri="{BB962C8B-B14F-4D97-AF65-F5344CB8AC3E}">
        <p14:creationId xmlns:p14="http://schemas.microsoft.com/office/powerpoint/2010/main" val="360970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11B51E40-356E-4591-AB08-8F4CF2C8A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6" y="2549890"/>
            <a:ext cx="7744964" cy="433066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84429BE-30B7-F1BE-BC96-5975A7ACE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97" y="258670"/>
            <a:ext cx="5857703" cy="46964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11DA6C1-9577-6C50-A4BD-B7DE6F439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8" y="916104"/>
            <a:ext cx="7424421" cy="1633786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B20EC750-1864-D2E6-4B5F-D0BD4EF98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880" y="142214"/>
            <a:ext cx="5957574" cy="315838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A7498D87-070D-B9F6-7A26-C34817DE9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386" y="458052"/>
            <a:ext cx="6458614" cy="910664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443F0E5A-99B7-EF11-DE56-1B50E91E79A0}"/>
              </a:ext>
            </a:extLst>
          </p:cNvPr>
          <p:cNvSpPr txBox="1"/>
          <p:nvPr/>
        </p:nvSpPr>
        <p:spPr>
          <a:xfrm>
            <a:off x="996272" y="1118671"/>
            <a:ext cx="3218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</a:rPr>
              <a:t>are going to be sick</a:t>
            </a:r>
            <a:r>
              <a:rPr lang="en-GB" sz="2500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20620E81-0EA7-635A-309C-7A95823469E9}"/>
              </a:ext>
            </a:extLst>
          </p:cNvPr>
          <p:cNvSpPr txBox="1"/>
          <p:nvPr/>
        </p:nvSpPr>
        <p:spPr>
          <a:xfrm>
            <a:off x="996272" y="1961765"/>
            <a:ext cx="3218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</a:rPr>
              <a:t>are going to fail an exam</a:t>
            </a:r>
            <a:r>
              <a:rPr lang="en-GB" sz="2500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34322AC-630F-2360-4B03-6A7FEF62A41B}"/>
              </a:ext>
            </a:extLst>
          </p:cNvPr>
          <p:cNvSpPr txBox="1"/>
          <p:nvPr/>
        </p:nvSpPr>
        <p:spPr>
          <a:xfrm>
            <a:off x="996272" y="2728138"/>
            <a:ext cx="3218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</a:rPr>
              <a:t>are going to lose a match</a:t>
            </a:r>
            <a:r>
              <a:rPr lang="en-GB" sz="2500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C984C24-DDFE-428F-DD78-4D13C1B85EF4}"/>
              </a:ext>
            </a:extLst>
          </p:cNvPr>
          <p:cNvSpPr txBox="1"/>
          <p:nvPr/>
        </p:nvSpPr>
        <p:spPr>
          <a:xfrm>
            <a:off x="996272" y="3571232"/>
            <a:ext cx="3218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</a:rPr>
              <a:t>are going to have </a:t>
            </a:r>
            <a:r>
              <a:rPr lang="en-GB" i="1" dirty="0" err="1">
                <a:solidFill>
                  <a:srgbClr val="0070C0"/>
                </a:solidFill>
              </a:rPr>
              <a:t>lunc</a:t>
            </a:r>
            <a:r>
              <a:rPr lang="hr-HR" i="1" dirty="0">
                <a:solidFill>
                  <a:srgbClr val="0070C0"/>
                </a:solidFill>
              </a:rPr>
              <a:t>h</a:t>
            </a:r>
            <a:r>
              <a:rPr lang="en-GB" sz="2500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03CFFDC-7621-48EF-DDB8-6241E46C6274}"/>
              </a:ext>
            </a:extLst>
          </p:cNvPr>
          <p:cNvSpPr txBox="1"/>
          <p:nvPr/>
        </p:nvSpPr>
        <p:spPr>
          <a:xfrm>
            <a:off x="996272" y="4385353"/>
            <a:ext cx="43417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</a:rPr>
              <a:t>are going to put </a:t>
            </a:r>
            <a:r>
              <a:rPr lang="hr-HR" i="1" dirty="0" err="1">
                <a:solidFill>
                  <a:srgbClr val="0070C0"/>
                </a:solidFill>
              </a:rPr>
              <a:t>him</a:t>
            </a:r>
            <a:r>
              <a:rPr lang="en-GB" i="1" dirty="0">
                <a:solidFill>
                  <a:srgbClr val="0070C0"/>
                </a:solidFill>
              </a:rPr>
              <a:t> in prison</a:t>
            </a:r>
            <a:r>
              <a:rPr lang="en-GB" sz="2500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B33CB96-8426-FAAE-03B1-6885FA4B960D}"/>
              </a:ext>
            </a:extLst>
          </p:cNvPr>
          <p:cNvSpPr txBox="1"/>
          <p:nvPr/>
        </p:nvSpPr>
        <p:spPr>
          <a:xfrm>
            <a:off x="1013452" y="5301741"/>
            <a:ext cx="321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</a:rPr>
              <a:t>are going to have a party.</a:t>
            </a:r>
            <a:endParaRPr lang="en-GB" sz="2500" i="1" dirty="0">
              <a:solidFill>
                <a:srgbClr val="0070C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5DBFE0D-1548-A307-9663-CB3A79E0864F}"/>
              </a:ext>
            </a:extLst>
          </p:cNvPr>
          <p:cNvSpPr txBox="1"/>
          <p:nvPr/>
        </p:nvSpPr>
        <p:spPr>
          <a:xfrm>
            <a:off x="1136433" y="6360803"/>
            <a:ext cx="3218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</a:rPr>
              <a:t>is going to tidy up</a:t>
            </a:r>
            <a:r>
              <a:rPr lang="en-GB" sz="25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22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3D2FF2B-36EE-5F15-A877-86C8B5E4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48" y="0"/>
            <a:ext cx="8501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69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" descr="Vidi izvornu sliku"/>
          <p:cNvPicPr/>
          <p:nvPr/>
        </p:nvPicPr>
        <p:blipFill>
          <a:blip r:embed="rId2"/>
          <a:stretch/>
        </p:blipFill>
        <p:spPr>
          <a:xfrm>
            <a:off x="4190760" y="1240200"/>
            <a:ext cx="3809520" cy="190476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183240" y="2680200"/>
            <a:ext cx="11824200" cy="19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000" b="0" i="1" strike="noStrike" spc="-1" dirty="0">
                <a:solidFill>
                  <a:srgbClr val="000000"/>
                </a:solidFill>
                <a:latin typeface="Calibri"/>
              </a:rPr>
              <a:t>Otvori sljedeću poveznicu, te odaberi </a:t>
            </a:r>
            <a:r>
              <a:rPr lang="hr-HR" sz="2000" b="1" strike="noStrike" spc="-1" dirty="0">
                <a:solidFill>
                  <a:srgbClr val="000000"/>
                </a:solidFill>
                <a:latin typeface="Calibri"/>
              </a:rPr>
              <a:t>PLAY AND LEARN</a:t>
            </a:r>
            <a:r>
              <a:rPr lang="hr-HR" sz="2000" b="0" i="1" strike="noStrike" spc="-1" dirty="0">
                <a:solidFill>
                  <a:srgbClr val="000000"/>
                </a:solidFill>
                <a:latin typeface="Calibri"/>
              </a:rPr>
              <a:t>!</a:t>
            </a:r>
            <a:endParaRPr lang="hr-HR" sz="2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000" dirty="0">
                <a:hlinkClick r:id="rId3"/>
              </a:rPr>
              <a:t>Lesson 15 The weekend, finally | Way to go 4 (e-sfera.hr)</a:t>
            </a:r>
            <a:endParaRPr lang="hr-HR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BA62CFF-F6F4-0DC5-9367-4E0140D67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598"/>
            <a:ext cx="12192000" cy="367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50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F0F72AF-A104-39B9-EFBC-9AAB23A27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678" y="0"/>
            <a:ext cx="4277322" cy="56491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E931304-C028-FEF7-2750-0F18FD94A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49" y="0"/>
            <a:ext cx="6927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574549F-7729-B9D2-40D0-48A9E5E7C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58"/>
            <a:ext cx="12192000" cy="649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08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11EEF36-493E-A8E5-1CD6-2233BC272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841432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0C2A0420-DC7E-0FF3-D6FB-00FC354E3B5A}"/>
              </a:ext>
            </a:extLst>
          </p:cNvPr>
          <p:cNvSpPr txBox="1"/>
          <p:nvPr/>
        </p:nvSpPr>
        <p:spPr>
          <a:xfrm>
            <a:off x="10097756" y="2688640"/>
            <a:ext cx="19086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900" dirty="0">
                <a:hlinkClick r:id="rId5"/>
              </a:rPr>
              <a:t>https://www.e-sfera.hr/dodatni-digitalni-sadrzaji/85156e51-6b6f-472d-b8a0-c2ad075ff87c/assets/audio/25_l15___celebrities_and_their_hobbies.mp3</a:t>
            </a:r>
            <a:r>
              <a:rPr lang="hr-HR" sz="900" dirty="0"/>
              <a:t>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19DF518-6ECC-A45C-CE5F-135B8F613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635" y="767"/>
            <a:ext cx="5309966" cy="7814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07CD80A-7A89-B81F-90BE-4915D27A3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1663" y="933132"/>
            <a:ext cx="7338563" cy="592410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9F280EA-504E-74BB-CFDF-2E03FE753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0731" y="3107760"/>
            <a:ext cx="1686160" cy="45726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9E779F3-DD7A-690E-CDA1-C2DABE19A0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3773" y="5608036"/>
            <a:ext cx="1143160" cy="523948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F5EA754C-63DE-88FB-2F06-7731C75767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6392" y="2826734"/>
            <a:ext cx="971686" cy="56205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6353AF34-39F7-87E3-67D0-70BBAD8886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2031" y="6093196"/>
            <a:ext cx="819264" cy="523948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112DF379-F545-1FBD-93D3-5B7A40691E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0208" y="5924868"/>
            <a:ext cx="1790950" cy="638264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0284A1B2-6E17-F583-8367-CFA8C459F4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3955" y="2859752"/>
            <a:ext cx="1152686" cy="581106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24BDD3B8-BB8A-D3C2-4BB8-47AD435D15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433" y="1203456"/>
            <a:ext cx="2418596" cy="426812"/>
          </a:xfrm>
          <a:prstGeom prst="rect">
            <a:avLst/>
          </a:prstGeom>
        </p:spPr>
      </p:pic>
      <p:pic>
        <p:nvPicPr>
          <p:cNvPr id="2" name="25_l15___celebrities_and_their_hobbies">
            <a:hlinkClick r:id="" action="ppaction://media"/>
            <a:extLst>
              <a:ext uri="{FF2B5EF4-FFF2-40B4-BE49-F238E27FC236}">
                <a16:creationId xmlns:a16="http://schemas.microsoft.com/office/drawing/2014/main" id="{E2A8A367-9221-6275-BFED-17CDEFA79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29402" y="1203456"/>
            <a:ext cx="1002451" cy="100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0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2DC324B-568F-2C60-BEE3-F3C118EA6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0103"/>
            <a:ext cx="12192000" cy="448082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83E779A-1511-9DFA-9FF2-C95F381D6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5341"/>
            <a:ext cx="9153939" cy="13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0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9E6DF0D-8E6F-046B-2C03-87A0477FF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1307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9273817-FEF4-0141-E7C6-B05586D69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564" y="3837020"/>
            <a:ext cx="3132436" cy="302098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18CE1AB-49DF-4997-E203-3ABD33E20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033" y="4905102"/>
            <a:ext cx="6839905" cy="19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3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0C27FD9-2602-4BDD-8593-B6B911F43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2077074"/>
            <a:ext cx="8459381" cy="311511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2017A4E-A539-C3DB-6886-49A2D2AE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381" y="0"/>
            <a:ext cx="3624470" cy="32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9723</TotalTime>
  <Words>228</Words>
  <Application>Microsoft Office PowerPoint</Application>
  <PresentationFormat>Widescreen</PresentationFormat>
  <Paragraphs>56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ZVONKA IVKOVIĆ</dc:creator>
  <dc:description/>
  <cp:lastModifiedBy>Sanja Ivoš</cp:lastModifiedBy>
  <cp:revision>480</cp:revision>
  <dcterms:created xsi:type="dcterms:W3CDTF">2021-09-01T06:25:32Z</dcterms:created>
  <dcterms:modified xsi:type="dcterms:W3CDTF">2023-02-22T15:47:25Z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Široki zaslon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23</vt:i4>
  </property>
</Properties>
</file>